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62" r:id="rId9"/>
    <p:sldId id="263" r:id="rId10"/>
    <p:sldId id="264" r:id="rId11"/>
    <p:sldId id="265" r:id="rId12"/>
    <p:sldId id="270" r:id="rId13"/>
    <p:sldId id="266" r:id="rId14"/>
    <p:sldId id="267" r:id="rId15"/>
    <p:sldId id="271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7992DD0-49B1-4A29-89E3-07469E2568CA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2A004B4-4C40-40D7-AD22-5C65FCEA77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2DD0-49B1-4A29-89E3-07469E2568CA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004B4-4C40-40D7-AD22-5C65FCEA77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2DD0-49B1-4A29-89E3-07469E2568CA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004B4-4C40-40D7-AD22-5C65FCEA77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2DD0-49B1-4A29-89E3-07469E2568CA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004B4-4C40-40D7-AD22-5C65FCEA77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2DD0-49B1-4A29-89E3-07469E2568CA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004B4-4C40-40D7-AD22-5C65FCEA77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2DD0-49B1-4A29-89E3-07469E2568CA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004B4-4C40-40D7-AD22-5C65FCEA770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2DD0-49B1-4A29-89E3-07469E2568CA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004B4-4C40-40D7-AD22-5C65FCEA770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2DD0-49B1-4A29-89E3-07469E2568CA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004B4-4C40-40D7-AD22-5C65FCEA77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2DD0-49B1-4A29-89E3-07469E2568CA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004B4-4C40-40D7-AD22-5C65FCEA77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7992DD0-49B1-4A29-89E3-07469E2568CA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2A004B4-4C40-40D7-AD22-5C65FCEA77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7992DD0-49B1-4A29-89E3-07469E2568CA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2A004B4-4C40-40D7-AD22-5C65FCEA77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7992DD0-49B1-4A29-89E3-07469E2568CA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2A004B4-4C40-40D7-AD22-5C65FCEA77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bJVV0s-8l4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052736"/>
            <a:ext cx="6696744" cy="18722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в начальной школе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    ПРАВАМ РЕБЕНКА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«Закон для нас. Закон внутри нас»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789040"/>
            <a:ext cx="6035731" cy="136815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и провела  учитель высшей категории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ГУО «СШ №3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г.Дятлово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Гродненской обл. РБ, </a:t>
            </a:r>
          </a:p>
          <a:p>
            <a:pPr algn="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Шмыгин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Ольга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Францевна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527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Вывод этапа: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924943"/>
            <a:ext cx="6196405" cy="2798125"/>
          </a:xfrm>
        </p:spPr>
        <p:txBody>
          <a:bodyPr/>
          <a:lstStyle/>
          <a:p>
            <a:pPr marR="11176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Закон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должен быть внутри нас! 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R="11176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Совесть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человека 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должна подсказывать, как ему следует поступить.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44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Черты характера: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marR="11176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Вспыльчивость 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marL="342900" marR="11176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Торопливость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marL="342900" marR="11176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Осмотрительность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marL="342900" marR="11176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Аккуратность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marL="342900" marR="11176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Честность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marL="342900" marR="11176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Лживость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marL="342900" marR="11176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Уважение к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людям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marL="342900" marR="11176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Безразличие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marL="411480" marR="11176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95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Черты характера: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132856"/>
            <a:ext cx="6196405" cy="3603812"/>
          </a:xfrm>
        </p:spPr>
        <p:txBody>
          <a:bodyPr>
            <a:normAutofit fontScale="92500" lnSpcReduction="20000"/>
          </a:bodyPr>
          <a:lstStyle/>
          <a:p>
            <a:pPr marL="342900" marR="11176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Вспыльчивость        ( - )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marL="342900" marR="11176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Торопливость           (-  )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marL="342900" marR="11176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Осмотрительность  ( + )  </a:t>
            </a:r>
            <a:endParaRPr lang="ru-RU" sz="16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342900" marR="11176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Аккуратность           ( + )</a:t>
            </a:r>
            <a:endParaRPr lang="ru-RU" sz="16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342900" marR="11176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Честность                 ( + )</a:t>
            </a:r>
            <a:endParaRPr lang="ru-RU" sz="16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342900" marR="11176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Лживость                  ( - )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marL="342900" marR="11176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Уважение к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людям   ( + )</a:t>
            </a:r>
            <a:endParaRPr lang="ru-RU" sz="16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342900" marR="11176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Безразличие              ( - )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marL="411480" marR="11176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27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Вывод: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85800" marR="11176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Чтобы быть законопослушным гражданином необходимо с детства воспитывать в себе положительные черты характера такие как: 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685800" marR="111760">
              <a:lnSpc>
                <a:spcPct val="115000"/>
              </a:lnSpc>
              <a:spcAft>
                <a:spcPts val="0"/>
              </a:spcAft>
            </a:pPr>
            <a:r>
              <a:rPr lang="ru-RU" sz="28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осмотрительность,</a:t>
            </a:r>
          </a:p>
          <a:p>
            <a:pPr marL="685800" marR="111760">
              <a:lnSpc>
                <a:spcPct val="115000"/>
              </a:lnSpc>
              <a:spcAft>
                <a:spcPts val="0"/>
              </a:spcAft>
            </a:pPr>
            <a:r>
              <a:rPr lang="ru-RU" sz="28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аккуратность, </a:t>
            </a:r>
            <a:endParaRPr lang="ru-RU" sz="2800" b="1" u="sng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685800" marR="111760">
              <a:lnSpc>
                <a:spcPct val="115000"/>
              </a:lnSpc>
              <a:spcAft>
                <a:spcPts val="0"/>
              </a:spcAft>
            </a:pPr>
            <a:r>
              <a:rPr lang="ru-RU" sz="28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честность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endParaRPr lang="ru-RU" sz="2800" b="1" u="sng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685800" marR="111760">
              <a:lnSpc>
                <a:spcPct val="115000"/>
              </a:lnSpc>
              <a:spcAft>
                <a:spcPts val="0"/>
              </a:spcAft>
            </a:pPr>
            <a:r>
              <a:rPr lang="ru-RU" sz="28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уважение 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 людям.</a:t>
            </a:r>
            <a:endParaRPr lang="ru-RU" sz="2800" b="1" u="sng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34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Сделай выбор…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11176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Помочь маме или пойти погулять?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marL="342900" marR="11176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Делать уроки или бездельничать?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marL="342900" marR="11176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Обозвать друга, ударить или решить спор по-дружески?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marL="342900" marR="11176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Сказать правду или промолчать?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58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Я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уважаю себя и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поэтому…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C:\Program Files (x86)\Microsoft Office\MEDIA\CAGCAT10\j021672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348" y="2270955"/>
            <a:ext cx="1069330" cy="134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ьга\Downloads\e43ee6d8eb8d207e01556e31914d1c9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013" y="4544995"/>
            <a:ext cx="1800200" cy="13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Ольга\Downloads\rod_deti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72" y="4581129"/>
            <a:ext cx="2509356" cy="134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Ольга\YandexDisk\Мор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02" y="2313162"/>
            <a:ext cx="1904918" cy="125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Ольга\Downloads\1434799511578_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9" r="13279"/>
          <a:stretch/>
        </p:blipFill>
        <p:spPr bwMode="auto">
          <a:xfrm>
            <a:off x="1035424" y="2216730"/>
            <a:ext cx="1949823" cy="153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Ольга\Downloads\фото школы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530" y="2208857"/>
            <a:ext cx="1818878" cy="136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Ольга\YandexDisk\Загрузки\i (6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937" y="3875760"/>
            <a:ext cx="160972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40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555634"/>
          </a:xfrm>
        </p:spPr>
        <p:txBody>
          <a:bodyPr>
            <a:normAutofit/>
          </a:bodyPr>
          <a:lstStyle/>
          <a:p>
            <a:pPr marR="11176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 кто в нашем классе пользуется авторитетом? 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200" dirty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2050" name="Picture 2" descr="C:\Users\Ольга\Downloads\Eko_2015_01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56992"/>
            <a:ext cx="277177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72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Жизненные    девизы: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11176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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Работа не волк, в лес не убежит.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marL="342900" marR="11176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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Хочу все знать.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marL="342900" marR="11176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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Без труда не вытянешь рыбку из пруда. 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marL="342900" marR="11176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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Моя хата с краю – ничего не знаю.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marL="342900" marR="11176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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 откладывай на завтра то, что можно сделать сегодня.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661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А.Усачев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Ольга\YandexDisk\Загрузки\a_usache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282" y="2119313"/>
            <a:ext cx="5402799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32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YandexDisk\Загрузки\i (5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344990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А.  УСАЧЕВ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>
            <a:hlinkClick r:id="rId3"/>
          </p:cNvPr>
          <p:cNvSpPr/>
          <p:nvPr/>
        </p:nvSpPr>
        <p:spPr>
          <a:xfrm>
            <a:off x="1043608" y="5301208"/>
            <a:ext cx="3564396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</a:rPr>
              <a:t>БУКТРЕЙЛЕР ПО КНИГЕ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67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ЦЕЛЬ: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11176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Познакомить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учащихся с 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0" marR="11176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 Всеобщей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декларацией прав человека,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 </a:t>
            </a:r>
          </a:p>
          <a:p>
            <a:pPr marL="0" marR="11176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               Конвенцией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о правах ребенка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,</a:t>
            </a:r>
          </a:p>
          <a:p>
            <a:pPr marL="0" marR="11176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                                   Конституцией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РБ.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823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88840"/>
            <a:ext cx="6687845" cy="3734229"/>
          </a:xfrm>
        </p:spPr>
        <p:txBody>
          <a:bodyPr/>
          <a:lstStyle/>
          <a:p>
            <a:pPr marL="457200" marR="11176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каких документах записаны права детей</a:t>
            </a:r>
            <a:r>
              <a:rPr lang="ru-RU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?</a:t>
            </a:r>
          </a:p>
          <a:p>
            <a:pPr marL="457200" marR="111760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marR="111760">
              <a:lnSpc>
                <a:spcPct val="115000"/>
              </a:lnSpc>
              <a:spcAft>
                <a:spcPts val="0"/>
              </a:spcAft>
            </a:pPr>
            <a:endParaRPr lang="ru-RU" sz="16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marR="111760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marR="11176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Перечислите свои права.</a:t>
            </a:r>
            <a:endParaRPr lang="ru-RU" sz="16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18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965245" cy="1202485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СОСТАВЛЯЕМ КОЛЛАЖ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Мои права,</a:t>
            </a:r>
          </a:p>
          <a:p>
            <a:pPr marL="0" indent="0">
              <a:buNone/>
            </a:pPr>
            <a:r>
              <a:rPr lang="ru-RU" sz="4800" dirty="0" smtClean="0"/>
              <a:t>       твои права – </a:t>
            </a:r>
          </a:p>
          <a:p>
            <a:pPr marL="0" indent="0">
              <a:buNone/>
            </a:pPr>
            <a:r>
              <a:rPr lang="ru-RU" sz="4800" dirty="0" smtClean="0"/>
              <a:t>              наши права.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94527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YandexDisk\Загрузки\i (7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836703" cy="515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69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Ежели вы вежливы…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Ольга\YandexDisk\Загрузки\shkol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13827"/>
            <a:ext cx="4320480" cy="438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34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ЗАДАЧИ: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marR="11176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обобщить знания детей об их гражданских правах и обязанностях,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342900" marR="11176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способствовать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развитию правового мировоззрения и нравственных представлений.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marR="11176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развивать умение рассуждать, сопоставлять, делать выводы.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marR="11176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воспитывать чувство самоуважения и уважения к другим людям.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15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Выскажи своё мнение…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0" marR="11176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Если кто-то без законов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marL="685800" marR="11176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Хочет жизнь свою прожить,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marL="685800" marR="11176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То его, конечно, надо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marL="685800" marR="11176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лелеять, и хвалить.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marL="685800" marR="11176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Фотографию в газету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marL="685800" marR="11176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Поместить и подписать: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marL="685800" marR="11176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«Он советует законы 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marL="685800" marR="11176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Никогда не выполнять!»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Ответь на вопросы: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852935"/>
            <a:ext cx="7056784" cy="2870133"/>
          </a:xfrm>
        </p:spPr>
        <p:txBody>
          <a:bodyPr>
            <a:normAutofit fontScale="92500"/>
          </a:bodyPr>
          <a:lstStyle/>
          <a:p>
            <a:pPr marL="685800" marR="111760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-Вы согласны с таким жизненным девизом?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marL="685800" marR="111760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-Почему важно соблюдать законы?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marL="685800" marR="111760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-Как называется основной закон государства?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marL="411480" marR="11176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99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Ольга\YandexDisk\Загрузки\i (3)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200800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16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Рассмотри и ответь..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11176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Из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чего состоит Конституция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  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R="11176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Какие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темы раскрываются в статьях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Конституции</a:t>
            </a:r>
            <a:r>
              <a:rPr lang="ru-RU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  </a:t>
            </a:r>
            <a:endParaRPr lang="ru-RU" sz="1600" dirty="0" smtClean="0">
              <a:latin typeface="Calibri"/>
              <a:ea typeface="Times New Roman"/>
              <a:cs typeface="Times New Roman"/>
            </a:endParaRPr>
          </a:p>
          <a:p>
            <a:pPr marR="11176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Когда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мы отмечаем День Конституции РБ?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483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Рассмотри и ответь..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11176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Из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чего состоит Конституция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     </a:t>
            </a:r>
            <a:r>
              <a:rPr lang="ru-RU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Из статей</a:t>
            </a:r>
          </a:p>
          <a:p>
            <a:pPr marR="11176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R="11176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Какие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темы раскрываются в статьях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Конституции</a:t>
            </a:r>
            <a:r>
              <a:rPr lang="ru-RU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  Взаимоотношения граждан</a:t>
            </a:r>
          </a:p>
          <a:p>
            <a:pPr marR="11176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dirty="0" smtClean="0">
              <a:latin typeface="Calibri"/>
              <a:ea typeface="Times New Roman"/>
              <a:cs typeface="Times New Roman"/>
            </a:endParaRPr>
          </a:p>
          <a:p>
            <a:pPr marR="11176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Когда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мы отмечаем День Конституции РБ?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marR="111760" indent="0" algn="r">
              <a:lnSpc>
                <a:spcPct val="115000"/>
              </a:lnSpc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марта </a:t>
            </a:r>
            <a:endParaRPr lang="ru-RU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4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Порассуждаем…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060848"/>
            <a:ext cx="6196405" cy="3603812"/>
          </a:xfrm>
        </p:spPr>
        <p:txBody>
          <a:bodyPr/>
          <a:lstStyle/>
          <a:p>
            <a:pPr marL="0" marR="11176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Группа 1.    Что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такое «совесть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?»</a:t>
            </a:r>
          </a:p>
          <a:p>
            <a:pPr marL="0" marR="111760" lv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Группа 2. 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Что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обозначает слово «законопослушный?».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82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84</TotalTime>
  <Words>441</Words>
  <Application>Microsoft Office PowerPoint</Application>
  <PresentationFormat>Экран (4:3)</PresentationFormat>
  <Paragraphs>102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Кнопка</vt:lpstr>
      <vt:lpstr>Урок в начальной школе  по     ПРАВАМ РЕБЕНКА «Закон для нас. Закон внутри нас»</vt:lpstr>
      <vt:lpstr>ЦЕЛЬ:</vt:lpstr>
      <vt:lpstr>ЗАДАЧИ:</vt:lpstr>
      <vt:lpstr>Выскажи своё мнение…</vt:lpstr>
      <vt:lpstr>Ответь на вопросы:</vt:lpstr>
      <vt:lpstr>Презентация PowerPoint</vt:lpstr>
      <vt:lpstr>Рассмотри и ответь..</vt:lpstr>
      <vt:lpstr>Рассмотри и ответь..</vt:lpstr>
      <vt:lpstr>Порассуждаем…</vt:lpstr>
      <vt:lpstr>Вывод этапа:</vt:lpstr>
      <vt:lpstr>Черты характера:</vt:lpstr>
      <vt:lpstr>Черты характера:</vt:lpstr>
      <vt:lpstr>Вывод:</vt:lpstr>
      <vt:lpstr>Сделай выбор…</vt:lpstr>
      <vt:lpstr> Я уважаю себя и поэтому… </vt:lpstr>
      <vt:lpstr>А кто в нашем классе пользуется авторитетом?    </vt:lpstr>
      <vt:lpstr>Жизненные    девизы:</vt:lpstr>
      <vt:lpstr>А.Усачев</vt:lpstr>
      <vt:lpstr>А.  УСАЧЕВ </vt:lpstr>
      <vt:lpstr>Презентация PowerPoint</vt:lpstr>
      <vt:lpstr>СОСТАВЛЯЕМ КОЛЛАЖ</vt:lpstr>
      <vt:lpstr>Презентация PowerPoint</vt:lpstr>
      <vt:lpstr>Ежели вы вежливы…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в начальной школе  по     ПРАВАМ РЕБЕНКА «Закон для нас. Закон внутри нас»</dc:title>
  <dc:creator>Ольга</dc:creator>
  <cp:lastModifiedBy>Ольга</cp:lastModifiedBy>
  <cp:revision>10</cp:revision>
  <dcterms:created xsi:type="dcterms:W3CDTF">2017-03-19T17:56:36Z</dcterms:created>
  <dcterms:modified xsi:type="dcterms:W3CDTF">2017-03-19T19:25:06Z</dcterms:modified>
</cp:coreProperties>
</file>